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BCD241E-8A40-4ACD-BF23-59FE9EF7539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E8016A2-964A-4AD8-BC73-62695C141B0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47D7DB6-A4D0-4D70-A397-722121CBF21C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09284FB-65C3-4A83-B2B6-6A77C7EC4DA5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BE5C555-3224-4E57-AE5B-374431E430D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CEC4CB3-0078-454A-8966-22A7D793F9E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24AA4FE-AC26-4007-9373-4EDE8D436EC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9107B7F-D363-4B48-B8E8-B1D2F337CE9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A2757B0-06FF-470A-AC40-243339BD117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997F73D-DF9B-41F8-B3AD-D30E111E917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FA7E7B4-A2E0-414E-BDEF-2C7D401E1EA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99E694F-0DA2-443E-9032-8B8547D69AF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320">
            <a:solidFill>
              <a:srgbClr val="00b050"/>
            </a:solidFill>
            <a:miter/>
          </a:ln>
        </p:spPr>
      </p:cxnSp>
      <p:sp>
        <p:nvSpPr>
          <p:cNvPr id="1" name="Rectangle 8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3" name="Image 10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dt" idx="1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rgbClr val="8b8b8b"/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ftr" idx="2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sldNum" idx="3"/>
          </p:nvPr>
        </p:nvSpPr>
        <p:spPr>
          <a:xfrm>
            <a:off x="8425080" y="6492960"/>
            <a:ext cx="7185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3961159F-845E-40F2-9944-22050A00278D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Cliquez pour éditer le format du plan de texte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Second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Troisième niveau de plan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Quatrième niveau de plan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Cinquième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Sixième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Septième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320">
            <a:solidFill>
              <a:srgbClr val="00b050"/>
            </a:solidFill>
            <a:miter/>
          </a:ln>
        </p:spPr>
      </p:cxnSp>
      <p:sp>
        <p:nvSpPr>
          <p:cNvPr id="46" name="ZoneTexte 8"/>
          <p:cNvSpPr/>
          <p:nvPr/>
        </p:nvSpPr>
        <p:spPr>
          <a:xfrm>
            <a:off x="39240" y="346320"/>
            <a:ext cx="848160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63000"/>
          </a:bodyPr>
          <a:p>
            <a:pPr marL="272160" indent="-204120" algn="ctr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1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5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89" name="Groupe 2"/>
          <p:cNvGrpSpPr/>
          <p:nvPr/>
        </p:nvGrpSpPr>
        <p:grpSpPr>
          <a:xfrm>
            <a:off x="0" y="330120"/>
            <a:ext cx="9143640" cy="6527520"/>
            <a:chOff x="0" y="330120"/>
            <a:chExt cx="9143640" cy="6527520"/>
          </a:xfrm>
        </p:grpSpPr>
        <p:sp>
          <p:nvSpPr>
            <p:cNvPr id="90" name="Rectangle 3"/>
            <p:cNvSpPr/>
            <p:nvPr/>
          </p:nvSpPr>
          <p:spPr>
            <a:xfrm>
              <a:off x="0" y="330120"/>
              <a:ext cx="9143640" cy="6527520"/>
            </a:xfrm>
            <a:prstGeom prst="rect">
              <a:avLst/>
            </a:prstGeom>
            <a:solidFill>
              <a:srgbClr val="00b05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91" name="ZoneTexte 4"/>
            <p:cNvSpPr/>
            <p:nvPr/>
          </p:nvSpPr>
          <p:spPr>
            <a:xfrm>
              <a:off x="2063880" y="3009960"/>
              <a:ext cx="5016240" cy="29541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  <a:tabLst>
                  <a:tab algn="l" pos="0"/>
                </a:tabLst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CE2 : Je sais dénombrer des collections. 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  <a:tabLst>
                  <a:tab algn="l" pos="0"/>
                </a:tabLst>
              </a:pP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  <a:tabLst>
                  <a:tab algn="l" pos="0"/>
                </a:tabLst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CM1 : Je sais dénombrer, identifier un nombre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92" name="Image 5" descr=""/>
            <p:cNvPicPr/>
            <p:nvPr/>
          </p:nvPicPr>
          <p:blipFill>
            <a:blip r:embed="rId1"/>
            <a:stretch/>
          </p:blipFill>
          <p:spPr>
            <a:xfrm>
              <a:off x="3654360" y="571320"/>
              <a:ext cx="1834920" cy="126576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 représenté.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9/10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4" name="ZoneTexte 4"/>
          <p:cNvSpPr/>
          <p:nvPr/>
        </p:nvSpPr>
        <p:spPr>
          <a:xfrm>
            <a:off x="1443240" y="4860000"/>
            <a:ext cx="1616760" cy="100476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ffff"/>
                </a:solidFill>
                <a:latin typeface="Calibri"/>
                <a:ea typeface="Calibri"/>
              </a:rPr>
              <a:t>420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5" name="Rectangle 33"/>
          <p:cNvSpPr/>
          <p:nvPr/>
        </p:nvSpPr>
        <p:spPr>
          <a:xfrm>
            <a:off x="2474280" y="2477880"/>
            <a:ext cx="60480" cy="8960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46" name="Rectangle 34"/>
          <p:cNvSpPr/>
          <p:nvPr/>
        </p:nvSpPr>
        <p:spPr>
          <a:xfrm>
            <a:off x="360000" y="1980000"/>
            <a:ext cx="887400" cy="88704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47" name="Rectangle 35"/>
          <p:cNvSpPr/>
          <p:nvPr/>
        </p:nvSpPr>
        <p:spPr>
          <a:xfrm>
            <a:off x="360000" y="2921760"/>
            <a:ext cx="887400" cy="88704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48" name="Rectangle 36"/>
          <p:cNvSpPr/>
          <p:nvPr/>
        </p:nvSpPr>
        <p:spPr>
          <a:xfrm>
            <a:off x="1330920" y="2477880"/>
            <a:ext cx="887040" cy="88740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49" name="Rectangle 37"/>
          <p:cNvSpPr/>
          <p:nvPr/>
        </p:nvSpPr>
        <p:spPr>
          <a:xfrm>
            <a:off x="2598840" y="2477880"/>
            <a:ext cx="60480" cy="8960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50" name="Rectangle 38"/>
          <p:cNvSpPr/>
          <p:nvPr/>
        </p:nvSpPr>
        <p:spPr>
          <a:xfrm>
            <a:off x="2723400" y="2477880"/>
            <a:ext cx="60480" cy="8960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51" name="Rectangle 39"/>
          <p:cNvSpPr/>
          <p:nvPr/>
        </p:nvSpPr>
        <p:spPr>
          <a:xfrm>
            <a:off x="2847600" y="2477880"/>
            <a:ext cx="60480" cy="8960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52" name="Rectangle 40"/>
          <p:cNvSpPr/>
          <p:nvPr/>
        </p:nvSpPr>
        <p:spPr>
          <a:xfrm>
            <a:off x="2972160" y="2473560"/>
            <a:ext cx="60480" cy="8960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53" name="Rectangle 41"/>
          <p:cNvSpPr/>
          <p:nvPr/>
        </p:nvSpPr>
        <p:spPr>
          <a:xfrm>
            <a:off x="3221280" y="2482200"/>
            <a:ext cx="60480" cy="89568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54" name="Rectangle 42"/>
          <p:cNvSpPr/>
          <p:nvPr/>
        </p:nvSpPr>
        <p:spPr>
          <a:xfrm>
            <a:off x="3345840" y="2482200"/>
            <a:ext cx="60480" cy="89568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55" name="Rectangle 43"/>
          <p:cNvSpPr/>
          <p:nvPr/>
        </p:nvSpPr>
        <p:spPr>
          <a:xfrm>
            <a:off x="3470400" y="2482200"/>
            <a:ext cx="60480" cy="89568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56" name="Rectangle 44"/>
          <p:cNvSpPr/>
          <p:nvPr/>
        </p:nvSpPr>
        <p:spPr>
          <a:xfrm>
            <a:off x="3594960" y="2482200"/>
            <a:ext cx="60480" cy="89568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57" name="Rectangle 45"/>
          <p:cNvSpPr/>
          <p:nvPr/>
        </p:nvSpPr>
        <p:spPr>
          <a:xfrm>
            <a:off x="3719520" y="2477880"/>
            <a:ext cx="60480" cy="8960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58" name="Rectangle 46"/>
          <p:cNvSpPr/>
          <p:nvPr/>
        </p:nvSpPr>
        <p:spPr>
          <a:xfrm>
            <a:off x="4131000" y="2477880"/>
            <a:ext cx="60480" cy="8960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59" name="Rectangle 47"/>
          <p:cNvSpPr/>
          <p:nvPr/>
        </p:nvSpPr>
        <p:spPr>
          <a:xfrm>
            <a:off x="4259520" y="2477880"/>
            <a:ext cx="60480" cy="8960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60" name=""/>
          <p:cNvSpPr txBox="1"/>
          <p:nvPr/>
        </p:nvSpPr>
        <p:spPr>
          <a:xfrm>
            <a:off x="1620000" y="1080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1" name=""/>
          <p:cNvSpPr/>
          <p:nvPr/>
        </p:nvSpPr>
        <p:spPr>
          <a:xfrm>
            <a:off x="4572000" y="1080360"/>
            <a:ext cx="0" cy="5400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2" name="ZoneTexte 11"/>
          <p:cNvSpPr/>
          <p:nvPr/>
        </p:nvSpPr>
        <p:spPr>
          <a:xfrm>
            <a:off x="6127560" y="5479200"/>
            <a:ext cx="1616760" cy="82152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ffff"/>
                </a:solidFill>
                <a:latin typeface="Calibri"/>
                <a:ea typeface="Calibri"/>
              </a:rPr>
              <a:t>2509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3" name="Rectangle 123"/>
          <p:cNvSpPr/>
          <p:nvPr/>
        </p:nvSpPr>
        <p:spPr>
          <a:xfrm>
            <a:off x="5338800" y="3419280"/>
            <a:ext cx="1079640" cy="1079640"/>
          </a:xfrm>
          <a:prstGeom prst="rect">
            <a:avLst/>
          </a:prstGeom>
          <a:solidFill>
            <a:srgbClr val="00b05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64" name="Cube 11"/>
          <p:cNvSpPr/>
          <p:nvPr/>
        </p:nvSpPr>
        <p:spPr>
          <a:xfrm>
            <a:off x="5344920" y="193104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65" name="Rectangle 124"/>
          <p:cNvSpPr/>
          <p:nvPr/>
        </p:nvSpPr>
        <p:spPr>
          <a:xfrm>
            <a:off x="5587560" y="3627000"/>
            <a:ext cx="1079640" cy="1079640"/>
          </a:xfrm>
          <a:prstGeom prst="rect">
            <a:avLst/>
          </a:prstGeom>
          <a:solidFill>
            <a:srgbClr val="00b05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66" name="Rectangle 125"/>
          <p:cNvSpPr/>
          <p:nvPr/>
        </p:nvSpPr>
        <p:spPr>
          <a:xfrm>
            <a:off x="5828040" y="3853800"/>
            <a:ext cx="1079640" cy="1079640"/>
          </a:xfrm>
          <a:prstGeom prst="rect">
            <a:avLst/>
          </a:prstGeom>
          <a:solidFill>
            <a:srgbClr val="00b05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67" name="Cube 12"/>
          <p:cNvSpPr/>
          <p:nvPr/>
        </p:nvSpPr>
        <p:spPr>
          <a:xfrm>
            <a:off x="6532560" y="192276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68" name="Rectangle 126"/>
          <p:cNvSpPr/>
          <p:nvPr/>
        </p:nvSpPr>
        <p:spPr>
          <a:xfrm>
            <a:off x="7311240" y="3430080"/>
            <a:ext cx="1079640" cy="1079640"/>
          </a:xfrm>
          <a:prstGeom prst="rect">
            <a:avLst/>
          </a:prstGeom>
          <a:solidFill>
            <a:srgbClr val="00b05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69" name="Rectangle 127"/>
          <p:cNvSpPr/>
          <p:nvPr/>
        </p:nvSpPr>
        <p:spPr>
          <a:xfrm>
            <a:off x="7560360" y="3637800"/>
            <a:ext cx="1079640" cy="1079640"/>
          </a:xfrm>
          <a:prstGeom prst="rect">
            <a:avLst/>
          </a:prstGeom>
          <a:solidFill>
            <a:srgbClr val="00b05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70" name="Rectangle 128"/>
          <p:cNvSpPr/>
          <p:nvPr/>
        </p:nvSpPr>
        <p:spPr>
          <a:xfrm>
            <a:off x="7888680" y="216684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71" name="Rectangle 129"/>
          <p:cNvSpPr/>
          <p:nvPr/>
        </p:nvSpPr>
        <p:spPr>
          <a:xfrm>
            <a:off x="8092800" y="216684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72" name="Rectangle 130"/>
          <p:cNvSpPr/>
          <p:nvPr/>
        </p:nvSpPr>
        <p:spPr>
          <a:xfrm>
            <a:off x="7888680" y="193104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73" name="Rectangle 131"/>
          <p:cNvSpPr/>
          <p:nvPr/>
        </p:nvSpPr>
        <p:spPr>
          <a:xfrm>
            <a:off x="8092800" y="193104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74" name="Rectangle 132"/>
          <p:cNvSpPr/>
          <p:nvPr/>
        </p:nvSpPr>
        <p:spPr>
          <a:xfrm>
            <a:off x="7888680" y="269028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75" name="Rectangle 133"/>
          <p:cNvSpPr/>
          <p:nvPr/>
        </p:nvSpPr>
        <p:spPr>
          <a:xfrm>
            <a:off x="8092800" y="269028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76" name="Rectangle 134"/>
          <p:cNvSpPr/>
          <p:nvPr/>
        </p:nvSpPr>
        <p:spPr>
          <a:xfrm>
            <a:off x="7888680" y="245484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77" name="Rectangle 135"/>
          <p:cNvSpPr/>
          <p:nvPr/>
        </p:nvSpPr>
        <p:spPr>
          <a:xfrm>
            <a:off x="8092800" y="245484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78" name="Rectangle 136"/>
          <p:cNvSpPr/>
          <p:nvPr/>
        </p:nvSpPr>
        <p:spPr>
          <a:xfrm>
            <a:off x="8020800" y="290556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3" dur="indefinite" restart="never" nodeType="tmRoot">
          <p:childTnLst>
            <p:seq>
              <p:cTn id="114" dur="indefinite" nodeType="mainSeq">
                <p:childTnLst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9" dur="5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0" dur="5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5" dur="5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6" dur="5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 représenté.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1010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1" name="ZoneTexte 4"/>
          <p:cNvSpPr/>
          <p:nvPr/>
        </p:nvSpPr>
        <p:spPr>
          <a:xfrm>
            <a:off x="1260000" y="4860000"/>
            <a:ext cx="1616760" cy="100476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ffff"/>
                </a:solidFill>
                <a:latin typeface="Calibri"/>
                <a:ea typeface="Calibri"/>
              </a:rPr>
              <a:t>550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2" name="Rectangle 33"/>
          <p:cNvSpPr/>
          <p:nvPr/>
        </p:nvSpPr>
        <p:spPr>
          <a:xfrm>
            <a:off x="2175840" y="2407320"/>
            <a:ext cx="51840" cy="76896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83" name="Rectangle 34"/>
          <p:cNvSpPr/>
          <p:nvPr/>
        </p:nvSpPr>
        <p:spPr>
          <a:xfrm>
            <a:off x="360000" y="1980000"/>
            <a:ext cx="762120" cy="76140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84" name="Rectangle 35"/>
          <p:cNvSpPr/>
          <p:nvPr/>
        </p:nvSpPr>
        <p:spPr>
          <a:xfrm>
            <a:off x="360000" y="2788200"/>
            <a:ext cx="762120" cy="76140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85" name="Rectangle 36"/>
          <p:cNvSpPr/>
          <p:nvPr/>
        </p:nvSpPr>
        <p:spPr>
          <a:xfrm>
            <a:off x="1223640" y="1980000"/>
            <a:ext cx="762120" cy="76140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86" name="Rectangle 37"/>
          <p:cNvSpPr/>
          <p:nvPr/>
        </p:nvSpPr>
        <p:spPr>
          <a:xfrm>
            <a:off x="2282760" y="2407320"/>
            <a:ext cx="51840" cy="76896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87" name="Rectangle 38"/>
          <p:cNvSpPr/>
          <p:nvPr/>
        </p:nvSpPr>
        <p:spPr>
          <a:xfrm>
            <a:off x="2389680" y="2407320"/>
            <a:ext cx="51840" cy="76896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88" name="Rectangle 39"/>
          <p:cNvSpPr/>
          <p:nvPr/>
        </p:nvSpPr>
        <p:spPr>
          <a:xfrm>
            <a:off x="2496600" y="2407320"/>
            <a:ext cx="51840" cy="76896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89" name="Rectangle 40"/>
          <p:cNvSpPr/>
          <p:nvPr/>
        </p:nvSpPr>
        <p:spPr>
          <a:xfrm>
            <a:off x="2603520" y="2403720"/>
            <a:ext cx="51840" cy="76896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90" name="Rectangle 41"/>
          <p:cNvSpPr/>
          <p:nvPr/>
        </p:nvSpPr>
        <p:spPr>
          <a:xfrm>
            <a:off x="2817360" y="2410920"/>
            <a:ext cx="51840" cy="76896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91" name="Rectangle 42"/>
          <p:cNvSpPr/>
          <p:nvPr/>
        </p:nvSpPr>
        <p:spPr>
          <a:xfrm>
            <a:off x="2924280" y="2410920"/>
            <a:ext cx="51840" cy="76896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92" name="Rectangle 43"/>
          <p:cNvSpPr/>
          <p:nvPr/>
        </p:nvSpPr>
        <p:spPr>
          <a:xfrm>
            <a:off x="3031200" y="2410920"/>
            <a:ext cx="51840" cy="76896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93" name="Rectangle 44"/>
          <p:cNvSpPr/>
          <p:nvPr/>
        </p:nvSpPr>
        <p:spPr>
          <a:xfrm>
            <a:off x="3138120" y="2410920"/>
            <a:ext cx="52200" cy="76896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94" name="Rectangle 45"/>
          <p:cNvSpPr/>
          <p:nvPr/>
        </p:nvSpPr>
        <p:spPr>
          <a:xfrm>
            <a:off x="3245040" y="2407320"/>
            <a:ext cx="52200" cy="76896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95" name="Rectangle 46"/>
          <p:cNvSpPr/>
          <p:nvPr/>
        </p:nvSpPr>
        <p:spPr>
          <a:xfrm>
            <a:off x="3598920" y="2407320"/>
            <a:ext cx="51840" cy="76896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96" name="Rectangle 47"/>
          <p:cNvSpPr/>
          <p:nvPr/>
        </p:nvSpPr>
        <p:spPr>
          <a:xfrm>
            <a:off x="3709080" y="2407320"/>
            <a:ext cx="51840" cy="76896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97" name="Rectangle 3"/>
          <p:cNvSpPr/>
          <p:nvPr/>
        </p:nvSpPr>
        <p:spPr>
          <a:xfrm>
            <a:off x="1223640" y="2788200"/>
            <a:ext cx="762120" cy="76140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98" name="Rectangle 6"/>
          <p:cNvSpPr/>
          <p:nvPr/>
        </p:nvSpPr>
        <p:spPr>
          <a:xfrm>
            <a:off x="3819240" y="2410920"/>
            <a:ext cx="52200" cy="76896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99" name="Rectangle 7"/>
          <p:cNvSpPr/>
          <p:nvPr/>
        </p:nvSpPr>
        <p:spPr>
          <a:xfrm>
            <a:off x="3929760" y="2410920"/>
            <a:ext cx="51840" cy="76896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grpSp>
        <p:nvGrpSpPr>
          <p:cNvPr id="400" name="Groupe 20"/>
          <p:cNvGrpSpPr/>
          <p:nvPr/>
        </p:nvGrpSpPr>
        <p:grpSpPr>
          <a:xfrm>
            <a:off x="4150440" y="2589120"/>
            <a:ext cx="169560" cy="443880"/>
            <a:chOff x="4150440" y="2589120"/>
            <a:chExt cx="169560" cy="443880"/>
          </a:xfrm>
        </p:grpSpPr>
        <p:sp>
          <p:nvSpPr>
            <p:cNvPr id="401" name="Rectangle 8"/>
            <p:cNvSpPr/>
            <p:nvPr/>
          </p:nvSpPr>
          <p:spPr>
            <a:xfrm>
              <a:off x="4150440" y="2678760"/>
              <a:ext cx="69120" cy="69120"/>
            </a:xfrm>
            <a:prstGeom prst="rect">
              <a:avLst/>
            </a:prstGeom>
            <a:solidFill>
              <a:srgbClr val="0070c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90000" bIns="90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402" name="Rectangle 9"/>
            <p:cNvSpPr/>
            <p:nvPr/>
          </p:nvSpPr>
          <p:spPr>
            <a:xfrm>
              <a:off x="4250880" y="2678760"/>
              <a:ext cx="69120" cy="69120"/>
            </a:xfrm>
            <a:prstGeom prst="rect">
              <a:avLst/>
            </a:prstGeom>
            <a:solidFill>
              <a:srgbClr val="0070c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90000" bIns="90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403" name="Rectangle 10"/>
            <p:cNvSpPr/>
            <p:nvPr/>
          </p:nvSpPr>
          <p:spPr>
            <a:xfrm>
              <a:off x="4150440" y="2770560"/>
              <a:ext cx="69120" cy="68760"/>
            </a:xfrm>
            <a:prstGeom prst="rect">
              <a:avLst/>
            </a:prstGeom>
            <a:solidFill>
              <a:srgbClr val="0070c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90000" bIns="90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404" name="Rectangle 11"/>
            <p:cNvSpPr/>
            <p:nvPr/>
          </p:nvSpPr>
          <p:spPr>
            <a:xfrm>
              <a:off x="4250880" y="2770560"/>
              <a:ext cx="69120" cy="68760"/>
            </a:xfrm>
            <a:prstGeom prst="rect">
              <a:avLst/>
            </a:prstGeom>
            <a:solidFill>
              <a:srgbClr val="0070c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90000" bIns="90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405" name="Rectangle 12"/>
            <p:cNvSpPr/>
            <p:nvPr/>
          </p:nvSpPr>
          <p:spPr>
            <a:xfrm>
              <a:off x="4150440" y="2867400"/>
              <a:ext cx="69120" cy="69120"/>
            </a:xfrm>
            <a:prstGeom prst="rect">
              <a:avLst/>
            </a:prstGeom>
            <a:solidFill>
              <a:srgbClr val="0070c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90000" bIns="90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406" name="Rectangle 13"/>
            <p:cNvSpPr/>
            <p:nvPr/>
          </p:nvSpPr>
          <p:spPr>
            <a:xfrm>
              <a:off x="4250880" y="2867400"/>
              <a:ext cx="69120" cy="69120"/>
            </a:xfrm>
            <a:prstGeom prst="rect">
              <a:avLst/>
            </a:prstGeom>
            <a:solidFill>
              <a:srgbClr val="0070c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90000" bIns="90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407" name="Rectangle 14"/>
            <p:cNvSpPr/>
            <p:nvPr/>
          </p:nvSpPr>
          <p:spPr>
            <a:xfrm>
              <a:off x="4150440" y="2963880"/>
              <a:ext cx="69120" cy="69120"/>
            </a:xfrm>
            <a:prstGeom prst="rect">
              <a:avLst/>
            </a:prstGeom>
            <a:solidFill>
              <a:srgbClr val="0070c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90000" bIns="90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408" name="Rectangle 15"/>
            <p:cNvSpPr/>
            <p:nvPr/>
          </p:nvSpPr>
          <p:spPr>
            <a:xfrm>
              <a:off x="4250880" y="2963880"/>
              <a:ext cx="69120" cy="69120"/>
            </a:xfrm>
            <a:prstGeom prst="rect">
              <a:avLst/>
            </a:prstGeom>
            <a:solidFill>
              <a:srgbClr val="0070c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90000" bIns="90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409" name="Rectangle 16"/>
            <p:cNvSpPr/>
            <p:nvPr/>
          </p:nvSpPr>
          <p:spPr>
            <a:xfrm>
              <a:off x="4150440" y="2589120"/>
              <a:ext cx="69120" cy="68760"/>
            </a:xfrm>
            <a:prstGeom prst="rect">
              <a:avLst/>
            </a:prstGeom>
            <a:solidFill>
              <a:srgbClr val="0070c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90000" bIns="90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410" name="Rectangle 17"/>
            <p:cNvSpPr/>
            <p:nvPr/>
          </p:nvSpPr>
          <p:spPr>
            <a:xfrm>
              <a:off x="4250880" y="2589120"/>
              <a:ext cx="69120" cy="68760"/>
            </a:xfrm>
            <a:prstGeom prst="rect">
              <a:avLst/>
            </a:prstGeom>
            <a:solidFill>
              <a:srgbClr val="0070c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90000" bIns="90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411" name="Rectangle 18"/>
            <p:cNvSpPr/>
            <p:nvPr/>
          </p:nvSpPr>
          <p:spPr>
            <a:xfrm>
              <a:off x="4150440" y="2678760"/>
              <a:ext cx="69120" cy="69120"/>
            </a:xfrm>
            <a:prstGeom prst="rect">
              <a:avLst/>
            </a:prstGeom>
            <a:solidFill>
              <a:srgbClr val="0070c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90000" bIns="90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412" name="Rectangle 19"/>
            <p:cNvSpPr/>
            <p:nvPr/>
          </p:nvSpPr>
          <p:spPr>
            <a:xfrm>
              <a:off x="4250880" y="2678760"/>
              <a:ext cx="69120" cy="69120"/>
            </a:xfrm>
            <a:prstGeom prst="rect">
              <a:avLst/>
            </a:prstGeom>
            <a:solidFill>
              <a:srgbClr val="0070c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90000" bIns="90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</a:endParaRPr>
            </a:p>
          </p:txBody>
        </p:sp>
      </p:grpSp>
      <p:sp>
        <p:nvSpPr>
          <p:cNvPr id="413" name=""/>
          <p:cNvSpPr txBox="1"/>
          <p:nvPr/>
        </p:nvSpPr>
        <p:spPr>
          <a:xfrm>
            <a:off x="1620000" y="1080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4" name=""/>
          <p:cNvSpPr/>
          <p:nvPr/>
        </p:nvSpPr>
        <p:spPr>
          <a:xfrm>
            <a:off x="4572000" y="1080360"/>
            <a:ext cx="0" cy="5400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5" name="ZoneTexte 12"/>
          <p:cNvSpPr/>
          <p:nvPr/>
        </p:nvSpPr>
        <p:spPr>
          <a:xfrm>
            <a:off x="5896800" y="5479200"/>
            <a:ext cx="1616760" cy="82152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ffff"/>
                </a:solidFill>
                <a:latin typeface="Calibri"/>
                <a:ea typeface="Calibri"/>
              </a:rPr>
              <a:t>7002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6" name="Cube 21"/>
          <p:cNvSpPr/>
          <p:nvPr/>
        </p:nvSpPr>
        <p:spPr>
          <a:xfrm>
            <a:off x="5114160" y="193104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417" name="Cube 15"/>
          <p:cNvSpPr/>
          <p:nvPr/>
        </p:nvSpPr>
        <p:spPr>
          <a:xfrm>
            <a:off x="6301800" y="192276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418" name="Cube 23"/>
          <p:cNvSpPr/>
          <p:nvPr/>
        </p:nvSpPr>
        <p:spPr>
          <a:xfrm>
            <a:off x="7513920" y="193104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419" name="Cube 16"/>
          <p:cNvSpPr/>
          <p:nvPr/>
        </p:nvSpPr>
        <p:spPr>
          <a:xfrm>
            <a:off x="4923720" y="321552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420" name="Cube 18"/>
          <p:cNvSpPr/>
          <p:nvPr/>
        </p:nvSpPr>
        <p:spPr>
          <a:xfrm>
            <a:off x="6111000" y="320724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421" name="Rectangle 137"/>
          <p:cNvSpPr/>
          <p:nvPr/>
        </p:nvSpPr>
        <p:spPr>
          <a:xfrm>
            <a:off x="6864840" y="477144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422" name="Rectangle 138"/>
          <p:cNvSpPr/>
          <p:nvPr/>
        </p:nvSpPr>
        <p:spPr>
          <a:xfrm>
            <a:off x="6634440" y="476244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423" name="Cube 52"/>
          <p:cNvSpPr/>
          <p:nvPr/>
        </p:nvSpPr>
        <p:spPr>
          <a:xfrm>
            <a:off x="7330680" y="322560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424" name="Cube 53"/>
          <p:cNvSpPr/>
          <p:nvPr/>
        </p:nvSpPr>
        <p:spPr>
          <a:xfrm>
            <a:off x="5175000" y="411048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7" dur="indefinite" restart="never" nodeType="tmRoot">
          <p:childTnLst>
            <p:seq>
              <p:cTn id="128" dur="indefinite" nodeType="mainSeq">
                <p:childTnLst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3" dur="5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4" dur="5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9" dur="5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0" dur="5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 représenté.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1/10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ZoneTexte 3"/>
          <p:cNvSpPr/>
          <p:nvPr/>
        </p:nvSpPr>
        <p:spPr>
          <a:xfrm>
            <a:off x="1280160" y="4693680"/>
            <a:ext cx="1432080" cy="100476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ffff"/>
                </a:solidFill>
                <a:latin typeface="Calibri"/>
                <a:ea typeface="Calibri"/>
              </a:rPr>
              <a:t>122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Rectangle 4"/>
          <p:cNvSpPr/>
          <p:nvPr/>
        </p:nvSpPr>
        <p:spPr>
          <a:xfrm>
            <a:off x="360000" y="1980000"/>
            <a:ext cx="1913040" cy="191268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97" name="Rectangle 5"/>
          <p:cNvSpPr/>
          <p:nvPr/>
        </p:nvSpPr>
        <p:spPr>
          <a:xfrm>
            <a:off x="3850920" y="2729160"/>
            <a:ext cx="191160" cy="19116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98" name="Rectangle 6"/>
          <p:cNvSpPr/>
          <p:nvPr/>
        </p:nvSpPr>
        <p:spPr>
          <a:xfrm>
            <a:off x="4128840" y="2729160"/>
            <a:ext cx="191160" cy="19116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99" name="Rectangle 7"/>
          <p:cNvSpPr/>
          <p:nvPr/>
        </p:nvSpPr>
        <p:spPr>
          <a:xfrm>
            <a:off x="2712600" y="1980000"/>
            <a:ext cx="191160" cy="191268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00" name="Rectangle 8"/>
          <p:cNvSpPr/>
          <p:nvPr/>
        </p:nvSpPr>
        <p:spPr>
          <a:xfrm>
            <a:off x="3152160" y="1980000"/>
            <a:ext cx="191160" cy="191268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01" name=""/>
          <p:cNvSpPr txBox="1"/>
          <p:nvPr/>
        </p:nvSpPr>
        <p:spPr>
          <a:xfrm>
            <a:off x="1620000" y="1080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"/>
          <p:cNvSpPr/>
          <p:nvPr/>
        </p:nvSpPr>
        <p:spPr>
          <a:xfrm>
            <a:off x="4572000" y="1080360"/>
            <a:ext cx="0" cy="5400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ZoneTexte 1"/>
          <p:cNvSpPr/>
          <p:nvPr/>
        </p:nvSpPr>
        <p:spPr>
          <a:xfrm>
            <a:off x="5935320" y="5015880"/>
            <a:ext cx="1465920" cy="82152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ffff"/>
                </a:solidFill>
                <a:latin typeface="Calibri"/>
                <a:ea typeface="Calibri"/>
              </a:rPr>
              <a:t>2321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Rectangle 1"/>
          <p:cNvSpPr/>
          <p:nvPr/>
        </p:nvSpPr>
        <p:spPr>
          <a:xfrm>
            <a:off x="8188560" y="2436840"/>
            <a:ext cx="130320" cy="13032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05" name="Rectangle 2"/>
          <p:cNvSpPr/>
          <p:nvPr/>
        </p:nvSpPr>
        <p:spPr>
          <a:xfrm>
            <a:off x="7763760" y="1842480"/>
            <a:ext cx="97560" cy="97848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06" name="Rectangle 48"/>
          <p:cNvSpPr/>
          <p:nvPr/>
        </p:nvSpPr>
        <p:spPr>
          <a:xfrm>
            <a:off x="5220000" y="3148920"/>
            <a:ext cx="979200" cy="978480"/>
          </a:xfrm>
          <a:prstGeom prst="rect">
            <a:avLst/>
          </a:prstGeom>
          <a:solidFill>
            <a:srgbClr val="00b05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07" name="Cube 13"/>
          <p:cNvSpPr/>
          <p:nvPr/>
        </p:nvSpPr>
        <p:spPr>
          <a:xfrm>
            <a:off x="5225400" y="1800000"/>
            <a:ext cx="1021320" cy="102060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08" name="Cube 14"/>
          <p:cNvSpPr/>
          <p:nvPr/>
        </p:nvSpPr>
        <p:spPr>
          <a:xfrm>
            <a:off x="6497280" y="1800000"/>
            <a:ext cx="1021320" cy="102060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09" name="Rectangle 49"/>
          <p:cNvSpPr/>
          <p:nvPr/>
        </p:nvSpPr>
        <p:spPr>
          <a:xfrm>
            <a:off x="6298200" y="3148920"/>
            <a:ext cx="979200" cy="978480"/>
          </a:xfrm>
          <a:prstGeom prst="rect">
            <a:avLst/>
          </a:prstGeom>
          <a:solidFill>
            <a:srgbClr val="00b05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10" name="Rectangle 50"/>
          <p:cNvSpPr/>
          <p:nvPr/>
        </p:nvSpPr>
        <p:spPr>
          <a:xfrm>
            <a:off x="7376400" y="3148920"/>
            <a:ext cx="979200" cy="978480"/>
          </a:xfrm>
          <a:prstGeom prst="rect">
            <a:avLst/>
          </a:prstGeom>
          <a:solidFill>
            <a:srgbClr val="00b05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11" name="Rectangle 51"/>
          <p:cNvSpPr/>
          <p:nvPr/>
        </p:nvSpPr>
        <p:spPr>
          <a:xfrm>
            <a:off x="8008920" y="1842480"/>
            <a:ext cx="97560" cy="97848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 représenté.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2/10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ZoneTexte 5"/>
          <p:cNvSpPr/>
          <p:nvPr/>
        </p:nvSpPr>
        <p:spPr>
          <a:xfrm>
            <a:off x="1080000" y="4755240"/>
            <a:ext cx="1440000" cy="100476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ffff"/>
                </a:solidFill>
                <a:latin typeface="Calibri"/>
                <a:ea typeface="Calibri"/>
              </a:rPr>
              <a:t>336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Rectangle 7"/>
          <p:cNvSpPr/>
          <p:nvPr/>
        </p:nvSpPr>
        <p:spPr>
          <a:xfrm>
            <a:off x="1528920" y="2520000"/>
            <a:ext cx="1348920" cy="13489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16" name="Rectangle 8"/>
          <p:cNvSpPr/>
          <p:nvPr/>
        </p:nvSpPr>
        <p:spPr>
          <a:xfrm>
            <a:off x="3449160" y="3600000"/>
            <a:ext cx="134640" cy="134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17" name="Rectangle 9"/>
          <p:cNvSpPr/>
          <p:nvPr/>
        </p:nvSpPr>
        <p:spPr>
          <a:xfrm>
            <a:off x="3645360" y="3600000"/>
            <a:ext cx="134640" cy="134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18" name="Rectangle 11"/>
          <p:cNvSpPr/>
          <p:nvPr/>
        </p:nvSpPr>
        <p:spPr>
          <a:xfrm>
            <a:off x="3409200" y="2022840"/>
            <a:ext cx="134640" cy="134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19" name="Rectangle 12"/>
          <p:cNvSpPr/>
          <p:nvPr/>
        </p:nvSpPr>
        <p:spPr>
          <a:xfrm>
            <a:off x="720360" y="1711080"/>
            <a:ext cx="1348560" cy="13489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20" name="Rectangle 13"/>
          <p:cNvSpPr/>
          <p:nvPr/>
        </p:nvSpPr>
        <p:spPr>
          <a:xfrm>
            <a:off x="3449160" y="3828600"/>
            <a:ext cx="134640" cy="134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21" name="Rectangle 14"/>
          <p:cNvSpPr/>
          <p:nvPr/>
        </p:nvSpPr>
        <p:spPr>
          <a:xfrm>
            <a:off x="3645360" y="3828600"/>
            <a:ext cx="134640" cy="134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22" name="Rectangle 15"/>
          <p:cNvSpPr/>
          <p:nvPr/>
        </p:nvSpPr>
        <p:spPr>
          <a:xfrm>
            <a:off x="3448080" y="4040640"/>
            <a:ext cx="134640" cy="134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23" name="Rectangle 16"/>
          <p:cNvSpPr/>
          <p:nvPr/>
        </p:nvSpPr>
        <p:spPr>
          <a:xfrm>
            <a:off x="3643920" y="4040640"/>
            <a:ext cx="134640" cy="134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24" name="Rectangle 17"/>
          <p:cNvSpPr/>
          <p:nvPr/>
        </p:nvSpPr>
        <p:spPr>
          <a:xfrm>
            <a:off x="3605040" y="2022840"/>
            <a:ext cx="134640" cy="134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25" name="Rectangle 18"/>
          <p:cNvSpPr/>
          <p:nvPr/>
        </p:nvSpPr>
        <p:spPr>
          <a:xfrm>
            <a:off x="3795840" y="2022840"/>
            <a:ext cx="134640" cy="13489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26" name="Rectangle 19"/>
          <p:cNvSpPr/>
          <p:nvPr/>
        </p:nvSpPr>
        <p:spPr>
          <a:xfrm>
            <a:off x="720000" y="3151080"/>
            <a:ext cx="1348920" cy="13489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27" name=""/>
          <p:cNvSpPr txBox="1"/>
          <p:nvPr/>
        </p:nvSpPr>
        <p:spPr>
          <a:xfrm>
            <a:off x="1620000" y="1080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"/>
          <p:cNvSpPr/>
          <p:nvPr/>
        </p:nvSpPr>
        <p:spPr>
          <a:xfrm>
            <a:off x="4572000" y="1080360"/>
            <a:ext cx="0" cy="5400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Rectangle 52"/>
          <p:cNvSpPr/>
          <p:nvPr/>
        </p:nvSpPr>
        <p:spPr>
          <a:xfrm>
            <a:off x="7932240" y="249192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30" name="Rectangle 53"/>
          <p:cNvSpPr/>
          <p:nvPr/>
        </p:nvSpPr>
        <p:spPr>
          <a:xfrm>
            <a:off x="6809760" y="1797840"/>
            <a:ext cx="107640" cy="107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31" name="Rectangle 54"/>
          <p:cNvSpPr/>
          <p:nvPr/>
        </p:nvSpPr>
        <p:spPr>
          <a:xfrm>
            <a:off x="5513400" y="3239280"/>
            <a:ext cx="1079640" cy="1079640"/>
          </a:xfrm>
          <a:prstGeom prst="rect">
            <a:avLst/>
          </a:prstGeom>
          <a:solidFill>
            <a:srgbClr val="00b05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32" name="Cube 10"/>
          <p:cNvSpPr/>
          <p:nvPr/>
        </p:nvSpPr>
        <p:spPr>
          <a:xfrm>
            <a:off x="5519520" y="175104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33" name="Rectangle 55"/>
          <p:cNvSpPr/>
          <p:nvPr/>
        </p:nvSpPr>
        <p:spPr>
          <a:xfrm>
            <a:off x="6702480" y="3239280"/>
            <a:ext cx="1079640" cy="1079640"/>
          </a:xfrm>
          <a:prstGeom prst="rect">
            <a:avLst/>
          </a:prstGeom>
          <a:solidFill>
            <a:srgbClr val="00b05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34" name="Rectangle 56"/>
          <p:cNvSpPr/>
          <p:nvPr/>
        </p:nvSpPr>
        <p:spPr>
          <a:xfrm>
            <a:off x="7079760" y="1797840"/>
            <a:ext cx="107640" cy="107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35" name="ZoneTexte 24"/>
          <p:cNvSpPr/>
          <p:nvPr/>
        </p:nvSpPr>
        <p:spPr>
          <a:xfrm>
            <a:off x="6302160" y="5299200"/>
            <a:ext cx="1616760" cy="82152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ffff"/>
                </a:solidFill>
                <a:latin typeface="Calibri"/>
                <a:ea typeface="Calibri"/>
              </a:rPr>
              <a:t>1246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Rectangle 57"/>
          <p:cNvSpPr/>
          <p:nvPr/>
        </p:nvSpPr>
        <p:spPr>
          <a:xfrm>
            <a:off x="7349760" y="1797840"/>
            <a:ext cx="107640" cy="107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37" name="Rectangle 58"/>
          <p:cNvSpPr/>
          <p:nvPr/>
        </p:nvSpPr>
        <p:spPr>
          <a:xfrm>
            <a:off x="7619760" y="1797840"/>
            <a:ext cx="107640" cy="107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38" name="Rectangle 59"/>
          <p:cNvSpPr/>
          <p:nvPr/>
        </p:nvSpPr>
        <p:spPr>
          <a:xfrm>
            <a:off x="8136360" y="249192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39" name="Rectangle 60"/>
          <p:cNvSpPr/>
          <p:nvPr/>
        </p:nvSpPr>
        <p:spPr>
          <a:xfrm>
            <a:off x="7932240" y="226008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40" name="Rectangle 61"/>
          <p:cNvSpPr/>
          <p:nvPr/>
        </p:nvSpPr>
        <p:spPr>
          <a:xfrm>
            <a:off x="8136360" y="226008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41" name="Rectangle 62"/>
          <p:cNvSpPr/>
          <p:nvPr/>
        </p:nvSpPr>
        <p:spPr>
          <a:xfrm>
            <a:off x="7932240" y="202464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42" name="Rectangle 63"/>
          <p:cNvSpPr/>
          <p:nvPr/>
        </p:nvSpPr>
        <p:spPr>
          <a:xfrm>
            <a:off x="8136360" y="202464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" dur="indefinite" restart="never" nodeType="tmRoot">
          <p:childTnLst>
            <p:seq>
              <p:cTn id="16" dur="indefinite" nodeType="mainSeq">
                <p:childTnLst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 représenté.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3/10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ZoneTexte 4"/>
          <p:cNvSpPr/>
          <p:nvPr/>
        </p:nvSpPr>
        <p:spPr>
          <a:xfrm>
            <a:off x="1394280" y="4755240"/>
            <a:ext cx="1845720" cy="100476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ffff"/>
                </a:solidFill>
                <a:latin typeface="Calibri"/>
                <a:ea typeface="Calibri"/>
              </a:rPr>
              <a:t>541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Rectangle 5"/>
          <p:cNvSpPr/>
          <p:nvPr/>
        </p:nvSpPr>
        <p:spPr>
          <a:xfrm>
            <a:off x="360000" y="1845000"/>
            <a:ext cx="905040" cy="90468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47" name="Rectangle 7"/>
          <p:cNvSpPr/>
          <p:nvPr/>
        </p:nvSpPr>
        <p:spPr>
          <a:xfrm>
            <a:off x="4211280" y="2751480"/>
            <a:ext cx="108720" cy="10836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48" name="Rectangle 12"/>
          <p:cNvSpPr/>
          <p:nvPr/>
        </p:nvSpPr>
        <p:spPr>
          <a:xfrm>
            <a:off x="3506400" y="2352600"/>
            <a:ext cx="61560" cy="91368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49" name="Rectangle 15"/>
          <p:cNvSpPr/>
          <p:nvPr/>
        </p:nvSpPr>
        <p:spPr>
          <a:xfrm>
            <a:off x="1350000" y="1845000"/>
            <a:ext cx="905040" cy="90468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50" name="Rectangle 16"/>
          <p:cNvSpPr/>
          <p:nvPr/>
        </p:nvSpPr>
        <p:spPr>
          <a:xfrm>
            <a:off x="360000" y="2805120"/>
            <a:ext cx="905040" cy="90468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51" name="Rectangle 17"/>
          <p:cNvSpPr/>
          <p:nvPr/>
        </p:nvSpPr>
        <p:spPr>
          <a:xfrm>
            <a:off x="1350000" y="2805120"/>
            <a:ext cx="905040" cy="90468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52" name="Rectangle 18"/>
          <p:cNvSpPr/>
          <p:nvPr/>
        </p:nvSpPr>
        <p:spPr>
          <a:xfrm>
            <a:off x="2340000" y="2352600"/>
            <a:ext cx="905040" cy="90468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53" name="Rectangle 19"/>
          <p:cNvSpPr/>
          <p:nvPr/>
        </p:nvSpPr>
        <p:spPr>
          <a:xfrm>
            <a:off x="3633120" y="2352600"/>
            <a:ext cx="61920" cy="91368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54" name="Rectangle 21"/>
          <p:cNvSpPr/>
          <p:nvPr/>
        </p:nvSpPr>
        <p:spPr>
          <a:xfrm>
            <a:off x="3760200" y="2352600"/>
            <a:ext cx="61560" cy="91368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55" name="Rectangle 22"/>
          <p:cNvSpPr/>
          <p:nvPr/>
        </p:nvSpPr>
        <p:spPr>
          <a:xfrm>
            <a:off x="3892680" y="2347920"/>
            <a:ext cx="61560" cy="9140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56" name=""/>
          <p:cNvSpPr txBox="1"/>
          <p:nvPr/>
        </p:nvSpPr>
        <p:spPr>
          <a:xfrm>
            <a:off x="1620000" y="1080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"/>
          <p:cNvSpPr/>
          <p:nvPr/>
        </p:nvSpPr>
        <p:spPr>
          <a:xfrm>
            <a:off x="4572000" y="1080360"/>
            <a:ext cx="0" cy="5400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ZoneTexte 2"/>
          <p:cNvSpPr/>
          <p:nvPr/>
        </p:nvSpPr>
        <p:spPr>
          <a:xfrm>
            <a:off x="5896440" y="5361840"/>
            <a:ext cx="1616760" cy="82152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ffff"/>
                </a:solidFill>
                <a:latin typeface="Calibri"/>
                <a:ea typeface="Calibri"/>
              </a:rPr>
              <a:t>4135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Rectangle 64"/>
          <p:cNvSpPr/>
          <p:nvPr/>
        </p:nvSpPr>
        <p:spPr>
          <a:xfrm>
            <a:off x="8291880" y="415980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60" name="Rectangle 65"/>
          <p:cNvSpPr/>
          <p:nvPr/>
        </p:nvSpPr>
        <p:spPr>
          <a:xfrm>
            <a:off x="7580880" y="3301920"/>
            <a:ext cx="107640" cy="107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61" name="Cube 1"/>
          <p:cNvSpPr/>
          <p:nvPr/>
        </p:nvSpPr>
        <p:spPr>
          <a:xfrm>
            <a:off x="5113800" y="181368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62" name="Rectangle 66"/>
          <p:cNvSpPr/>
          <p:nvPr/>
        </p:nvSpPr>
        <p:spPr>
          <a:xfrm>
            <a:off x="6296760" y="3301920"/>
            <a:ext cx="1079640" cy="1079640"/>
          </a:xfrm>
          <a:prstGeom prst="rect">
            <a:avLst/>
          </a:prstGeom>
          <a:solidFill>
            <a:srgbClr val="00b05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63" name="Rectangle 67"/>
          <p:cNvSpPr/>
          <p:nvPr/>
        </p:nvSpPr>
        <p:spPr>
          <a:xfrm>
            <a:off x="7797240" y="3301920"/>
            <a:ext cx="107640" cy="107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64" name="Rectangle 68"/>
          <p:cNvSpPr/>
          <p:nvPr/>
        </p:nvSpPr>
        <p:spPr>
          <a:xfrm>
            <a:off x="8022960" y="3301920"/>
            <a:ext cx="107640" cy="107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65" name="Rectangle 69"/>
          <p:cNvSpPr/>
          <p:nvPr/>
        </p:nvSpPr>
        <p:spPr>
          <a:xfrm>
            <a:off x="8496360" y="415980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66" name="Rectangle 70"/>
          <p:cNvSpPr/>
          <p:nvPr/>
        </p:nvSpPr>
        <p:spPr>
          <a:xfrm>
            <a:off x="8291880" y="392796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67" name="Rectangle 71"/>
          <p:cNvSpPr/>
          <p:nvPr/>
        </p:nvSpPr>
        <p:spPr>
          <a:xfrm>
            <a:off x="8496360" y="392796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68" name="Rectangle 72"/>
          <p:cNvSpPr/>
          <p:nvPr/>
        </p:nvSpPr>
        <p:spPr>
          <a:xfrm>
            <a:off x="8496360" y="369216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69" name="Cube 28"/>
          <p:cNvSpPr/>
          <p:nvPr/>
        </p:nvSpPr>
        <p:spPr>
          <a:xfrm>
            <a:off x="6296760" y="180000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70" name="Cube 29"/>
          <p:cNvSpPr/>
          <p:nvPr/>
        </p:nvSpPr>
        <p:spPr>
          <a:xfrm>
            <a:off x="7513560" y="181368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71" name="Cube 30"/>
          <p:cNvSpPr/>
          <p:nvPr/>
        </p:nvSpPr>
        <p:spPr>
          <a:xfrm>
            <a:off x="5008320" y="331704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9" dur="indefinite" restart="never" nodeType="tmRoot">
          <p:childTnLst>
            <p:seq>
              <p:cTn id="30" dur="indefinite" nodeType="mainSeq">
                <p:childTnLst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5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 représenté.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4/10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4" name="ZoneTexte 4"/>
          <p:cNvSpPr/>
          <p:nvPr/>
        </p:nvSpPr>
        <p:spPr>
          <a:xfrm>
            <a:off x="1477800" y="5115240"/>
            <a:ext cx="1402200" cy="100476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ffff"/>
                </a:solidFill>
                <a:latin typeface="Calibri"/>
                <a:ea typeface="Calibri"/>
              </a:rPr>
              <a:t>280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Rectangle 5"/>
          <p:cNvSpPr/>
          <p:nvPr/>
        </p:nvSpPr>
        <p:spPr>
          <a:xfrm>
            <a:off x="1060560" y="2140200"/>
            <a:ext cx="1099440" cy="109980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76" name="Rectangle 6"/>
          <p:cNvSpPr/>
          <p:nvPr/>
        </p:nvSpPr>
        <p:spPr>
          <a:xfrm>
            <a:off x="2340000" y="2140200"/>
            <a:ext cx="1099440" cy="109980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77" name="Rectangle 7"/>
          <p:cNvSpPr/>
          <p:nvPr/>
        </p:nvSpPr>
        <p:spPr>
          <a:xfrm>
            <a:off x="981360" y="3420000"/>
            <a:ext cx="109800" cy="1099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78" name="Rectangle 8"/>
          <p:cNvSpPr/>
          <p:nvPr/>
        </p:nvSpPr>
        <p:spPr>
          <a:xfrm>
            <a:off x="1233720" y="3420000"/>
            <a:ext cx="109800" cy="1099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79" name="Rectangle 9"/>
          <p:cNvSpPr/>
          <p:nvPr/>
        </p:nvSpPr>
        <p:spPr>
          <a:xfrm>
            <a:off x="1712520" y="3420000"/>
            <a:ext cx="109800" cy="1099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80" name="Rectangle 11"/>
          <p:cNvSpPr/>
          <p:nvPr/>
        </p:nvSpPr>
        <p:spPr>
          <a:xfrm>
            <a:off x="1965240" y="3420000"/>
            <a:ext cx="109800" cy="1099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81" name="Rectangle 12"/>
          <p:cNvSpPr/>
          <p:nvPr/>
        </p:nvSpPr>
        <p:spPr>
          <a:xfrm>
            <a:off x="2435760" y="3420000"/>
            <a:ext cx="109800" cy="1099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82" name="Rectangle 13"/>
          <p:cNvSpPr/>
          <p:nvPr/>
        </p:nvSpPr>
        <p:spPr>
          <a:xfrm>
            <a:off x="2688480" y="3420000"/>
            <a:ext cx="109800" cy="1099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83" name="Rectangle 14"/>
          <p:cNvSpPr/>
          <p:nvPr/>
        </p:nvSpPr>
        <p:spPr>
          <a:xfrm>
            <a:off x="3167280" y="3420000"/>
            <a:ext cx="109800" cy="1099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84" name="Rectangle 15"/>
          <p:cNvSpPr/>
          <p:nvPr/>
        </p:nvSpPr>
        <p:spPr>
          <a:xfrm>
            <a:off x="3420000" y="3420000"/>
            <a:ext cx="109800" cy="10998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85" name=""/>
          <p:cNvSpPr txBox="1"/>
          <p:nvPr/>
        </p:nvSpPr>
        <p:spPr>
          <a:xfrm>
            <a:off x="1620000" y="1080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"/>
          <p:cNvSpPr/>
          <p:nvPr/>
        </p:nvSpPr>
        <p:spPr>
          <a:xfrm>
            <a:off x="4572000" y="1080360"/>
            <a:ext cx="0" cy="5400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ZoneTexte 6"/>
          <p:cNvSpPr/>
          <p:nvPr/>
        </p:nvSpPr>
        <p:spPr>
          <a:xfrm>
            <a:off x="5928120" y="5299200"/>
            <a:ext cx="1616760" cy="82152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ffff"/>
                </a:solidFill>
                <a:latin typeface="Calibri"/>
                <a:ea typeface="Calibri"/>
              </a:rPr>
              <a:t>6000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Cube 17"/>
          <p:cNvSpPr/>
          <p:nvPr/>
        </p:nvSpPr>
        <p:spPr>
          <a:xfrm>
            <a:off x="5145480" y="175104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89" name="Cube 25"/>
          <p:cNvSpPr/>
          <p:nvPr/>
        </p:nvSpPr>
        <p:spPr>
          <a:xfrm>
            <a:off x="6328440" y="173736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90" name="Cube 26"/>
          <p:cNvSpPr/>
          <p:nvPr/>
        </p:nvSpPr>
        <p:spPr>
          <a:xfrm>
            <a:off x="7545240" y="175104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91" name="Cube 27"/>
          <p:cNvSpPr/>
          <p:nvPr/>
        </p:nvSpPr>
        <p:spPr>
          <a:xfrm>
            <a:off x="5040000" y="325440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92" name="Cube 2"/>
          <p:cNvSpPr/>
          <p:nvPr/>
        </p:nvSpPr>
        <p:spPr>
          <a:xfrm>
            <a:off x="6271920" y="325440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93" name="Cube 3"/>
          <p:cNvSpPr/>
          <p:nvPr/>
        </p:nvSpPr>
        <p:spPr>
          <a:xfrm>
            <a:off x="7504200" y="323244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3" dur="indefinite" restart="never" nodeType="tmRoot">
          <p:childTnLst>
            <p:seq>
              <p:cTn id="44" dur="indefinite" nodeType="mainSeq">
                <p:childTnLst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9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5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6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 représenté.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5/10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6" name="ZoneTexte 4"/>
          <p:cNvSpPr/>
          <p:nvPr/>
        </p:nvSpPr>
        <p:spPr>
          <a:xfrm>
            <a:off x="1443240" y="4860000"/>
            <a:ext cx="1616760" cy="100476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ffff"/>
                </a:solidFill>
                <a:latin typeface="Calibri"/>
                <a:ea typeface="Calibri"/>
              </a:rPr>
              <a:t>653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Rectangle 12"/>
          <p:cNvSpPr/>
          <p:nvPr/>
        </p:nvSpPr>
        <p:spPr>
          <a:xfrm>
            <a:off x="360000" y="2052000"/>
            <a:ext cx="921960" cy="92124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98" name="Rectangle 18"/>
          <p:cNvSpPr/>
          <p:nvPr/>
        </p:nvSpPr>
        <p:spPr>
          <a:xfrm>
            <a:off x="4242240" y="2931120"/>
            <a:ext cx="77760" cy="7740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99" name="Rectangle 19"/>
          <p:cNvSpPr/>
          <p:nvPr/>
        </p:nvSpPr>
        <p:spPr>
          <a:xfrm>
            <a:off x="3565440" y="2568960"/>
            <a:ext cx="63000" cy="9306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00" name="Rectangle 20"/>
          <p:cNvSpPr/>
          <p:nvPr/>
        </p:nvSpPr>
        <p:spPr>
          <a:xfrm>
            <a:off x="1368720" y="2052000"/>
            <a:ext cx="921960" cy="92124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01" name="Rectangle 21"/>
          <p:cNvSpPr/>
          <p:nvPr/>
        </p:nvSpPr>
        <p:spPr>
          <a:xfrm>
            <a:off x="360000" y="3029760"/>
            <a:ext cx="921960" cy="92124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02" name="Rectangle 22"/>
          <p:cNvSpPr/>
          <p:nvPr/>
        </p:nvSpPr>
        <p:spPr>
          <a:xfrm>
            <a:off x="1368720" y="3029760"/>
            <a:ext cx="921960" cy="92124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03" name="Rectangle 23"/>
          <p:cNvSpPr/>
          <p:nvPr/>
        </p:nvSpPr>
        <p:spPr>
          <a:xfrm>
            <a:off x="2404800" y="2052000"/>
            <a:ext cx="921960" cy="92124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04" name="Rectangle 24"/>
          <p:cNvSpPr/>
          <p:nvPr/>
        </p:nvSpPr>
        <p:spPr>
          <a:xfrm>
            <a:off x="3695040" y="2568960"/>
            <a:ext cx="62640" cy="9306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05" name="Rectangle 25"/>
          <p:cNvSpPr/>
          <p:nvPr/>
        </p:nvSpPr>
        <p:spPr>
          <a:xfrm>
            <a:off x="3824280" y="2568960"/>
            <a:ext cx="63000" cy="9306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06" name="Rectangle 26"/>
          <p:cNvSpPr/>
          <p:nvPr/>
        </p:nvSpPr>
        <p:spPr>
          <a:xfrm>
            <a:off x="3959280" y="2564640"/>
            <a:ext cx="62640" cy="930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07" name="Rectangle 27"/>
          <p:cNvSpPr/>
          <p:nvPr/>
        </p:nvSpPr>
        <p:spPr>
          <a:xfrm>
            <a:off x="2404800" y="3038760"/>
            <a:ext cx="921960" cy="92124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08" name="Rectangle 28"/>
          <p:cNvSpPr/>
          <p:nvPr/>
        </p:nvSpPr>
        <p:spPr>
          <a:xfrm>
            <a:off x="4117680" y="2564640"/>
            <a:ext cx="62640" cy="9302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09" name="Rectangle 29"/>
          <p:cNvSpPr/>
          <p:nvPr/>
        </p:nvSpPr>
        <p:spPr>
          <a:xfrm>
            <a:off x="4242240" y="3039480"/>
            <a:ext cx="77760" cy="7740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10" name="Rectangle 30"/>
          <p:cNvSpPr/>
          <p:nvPr/>
        </p:nvSpPr>
        <p:spPr>
          <a:xfrm>
            <a:off x="4242240" y="3147840"/>
            <a:ext cx="77760" cy="7776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11" name=""/>
          <p:cNvSpPr txBox="1"/>
          <p:nvPr/>
        </p:nvSpPr>
        <p:spPr>
          <a:xfrm>
            <a:off x="1620000" y="1080360"/>
            <a:ext cx="6300000" cy="657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"/>
          <p:cNvSpPr/>
          <p:nvPr/>
        </p:nvSpPr>
        <p:spPr>
          <a:xfrm>
            <a:off x="4572000" y="1080360"/>
            <a:ext cx="0" cy="5400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ZoneTexte 7"/>
          <p:cNvSpPr/>
          <p:nvPr/>
        </p:nvSpPr>
        <p:spPr>
          <a:xfrm>
            <a:off x="6090480" y="5285880"/>
            <a:ext cx="1616760" cy="82152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ffff"/>
                </a:solidFill>
                <a:latin typeface="Calibri"/>
                <a:ea typeface="Calibri"/>
              </a:rPr>
              <a:t>1384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Rectangle 73"/>
          <p:cNvSpPr/>
          <p:nvPr/>
        </p:nvSpPr>
        <p:spPr>
          <a:xfrm>
            <a:off x="7337880" y="387540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15" name="Rectangle 74"/>
          <p:cNvSpPr/>
          <p:nvPr/>
        </p:nvSpPr>
        <p:spPr>
          <a:xfrm>
            <a:off x="6630480" y="1761120"/>
            <a:ext cx="107640" cy="107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16" name="Rectangle 75"/>
          <p:cNvSpPr/>
          <p:nvPr/>
        </p:nvSpPr>
        <p:spPr>
          <a:xfrm>
            <a:off x="5301720" y="3225960"/>
            <a:ext cx="1079640" cy="1079640"/>
          </a:xfrm>
          <a:prstGeom prst="rect">
            <a:avLst/>
          </a:prstGeom>
          <a:solidFill>
            <a:srgbClr val="00b05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17" name="Cube 9"/>
          <p:cNvSpPr/>
          <p:nvPr/>
        </p:nvSpPr>
        <p:spPr>
          <a:xfrm>
            <a:off x="5307840" y="173772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18" name="Rectangle 76"/>
          <p:cNvSpPr/>
          <p:nvPr/>
        </p:nvSpPr>
        <p:spPr>
          <a:xfrm>
            <a:off x="5550480" y="3433680"/>
            <a:ext cx="1079640" cy="1079640"/>
          </a:xfrm>
          <a:prstGeom prst="rect">
            <a:avLst/>
          </a:prstGeom>
          <a:solidFill>
            <a:srgbClr val="00b05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19" name="Rectangle 77"/>
          <p:cNvSpPr/>
          <p:nvPr/>
        </p:nvSpPr>
        <p:spPr>
          <a:xfrm>
            <a:off x="7542360" y="387540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20" name="Rectangle 78"/>
          <p:cNvSpPr/>
          <p:nvPr/>
        </p:nvSpPr>
        <p:spPr>
          <a:xfrm>
            <a:off x="7337880" y="364392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21" name="Rectangle 79"/>
          <p:cNvSpPr/>
          <p:nvPr/>
        </p:nvSpPr>
        <p:spPr>
          <a:xfrm>
            <a:off x="7542360" y="364392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22" name="Rectangle 80"/>
          <p:cNvSpPr/>
          <p:nvPr/>
        </p:nvSpPr>
        <p:spPr>
          <a:xfrm>
            <a:off x="5855400" y="3688200"/>
            <a:ext cx="1079640" cy="1079640"/>
          </a:xfrm>
          <a:prstGeom prst="rect">
            <a:avLst/>
          </a:prstGeom>
          <a:solidFill>
            <a:srgbClr val="00b05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23" name="Rectangle 81"/>
          <p:cNvSpPr/>
          <p:nvPr/>
        </p:nvSpPr>
        <p:spPr>
          <a:xfrm>
            <a:off x="6801480" y="1761120"/>
            <a:ext cx="107640" cy="107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24" name="Rectangle 82"/>
          <p:cNvSpPr/>
          <p:nvPr/>
        </p:nvSpPr>
        <p:spPr>
          <a:xfrm>
            <a:off x="7089840" y="1761120"/>
            <a:ext cx="107640" cy="107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25" name="Rectangle 83"/>
          <p:cNvSpPr/>
          <p:nvPr/>
        </p:nvSpPr>
        <p:spPr>
          <a:xfrm>
            <a:off x="7260840" y="1761120"/>
            <a:ext cx="107640" cy="107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26" name="Rectangle 84"/>
          <p:cNvSpPr/>
          <p:nvPr/>
        </p:nvSpPr>
        <p:spPr>
          <a:xfrm>
            <a:off x="7542360" y="1761120"/>
            <a:ext cx="107640" cy="107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27" name="Rectangle 85"/>
          <p:cNvSpPr/>
          <p:nvPr/>
        </p:nvSpPr>
        <p:spPr>
          <a:xfrm>
            <a:off x="7713360" y="1761120"/>
            <a:ext cx="107640" cy="107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28" name="Rectangle 86"/>
          <p:cNvSpPr/>
          <p:nvPr/>
        </p:nvSpPr>
        <p:spPr>
          <a:xfrm>
            <a:off x="8001360" y="1761120"/>
            <a:ext cx="107640" cy="107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29" name="Rectangle 87"/>
          <p:cNvSpPr/>
          <p:nvPr/>
        </p:nvSpPr>
        <p:spPr>
          <a:xfrm>
            <a:off x="8172360" y="1761120"/>
            <a:ext cx="107640" cy="107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7" dur="indefinite" restart="never" nodeType="tmRoot">
          <p:childTnLst>
            <p:seq>
              <p:cTn id="58" dur="indefinite" nodeType="mainSeq">
                <p:childTnLst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3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 représenté.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6/10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2" name="ZoneTexte 5"/>
          <p:cNvSpPr/>
          <p:nvPr/>
        </p:nvSpPr>
        <p:spPr>
          <a:xfrm>
            <a:off x="1141200" y="4680000"/>
            <a:ext cx="1918800" cy="100476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ffff"/>
                </a:solidFill>
                <a:latin typeface="Calibri"/>
                <a:ea typeface="Calibri"/>
              </a:rPr>
              <a:t>132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Rectangle 7"/>
          <p:cNvSpPr/>
          <p:nvPr/>
        </p:nvSpPr>
        <p:spPr>
          <a:xfrm>
            <a:off x="3323880" y="2533320"/>
            <a:ext cx="162000" cy="16236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34" name="Rectangle 11"/>
          <p:cNvSpPr/>
          <p:nvPr/>
        </p:nvSpPr>
        <p:spPr>
          <a:xfrm>
            <a:off x="3559680" y="2533320"/>
            <a:ext cx="162360" cy="16236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35" name="Rectangle 12"/>
          <p:cNvSpPr/>
          <p:nvPr/>
        </p:nvSpPr>
        <p:spPr>
          <a:xfrm>
            <a:off x="3323880" y="2748960"/>
            <a:ext cx="162000" cy="16236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36" name="Rectangle 13"/>
          <p:cNvSpPr/>
          <p:nvPr/>
        </p:nvSpPr>
        <p:spPr>
          <a:xfrm>
            <a:off x="3559680" y="2748960"/>
            <a:ext cx="162360" cy="16236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37" name="Rectangle 14"/>
          <p:cNvSpPr/>
          <p:nvPr/>
        </p:nvSpPr>
        <p:spPr>
          <a:xfrm>
            <a:off x="3323880" y="2976840"/>
            <a:ext cx="162000" cy="16200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38" name="Rectangle 15"/>
          <p:cNvSpPr/>
          <p:nvPr/>
        </p:nvSpPr>
        <p:spPr>
          <a:xfrm>
            <a:off x="3559680" y="2976840"/>
            <a:ext cx="162360" cy="16200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39" name="Rectangle 16"/>
          <p:cNvSpPr/>
          <p:nvPr/>
        </p:nvSpPr>
        <p:spPr>
          <a:xfrm>
            <a:off x="3323880" y="3204000"/>
            <a:ext cx="162000" cy="16236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40" name="Rectangle 17"/>
          <p:cNvSpPr/>
          <p:nvPr/>
        </p:nvSpPr>
        <p:spPr>
          <a:xfrm>
            <a:off x="3559680" y="3204000"/>
            <a:ext cx="162360" cy="16236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41" name="Rectangle 24"/>
          <p:cNvSpPr/>
          <p:nvPr/>
        </p:nvSpPr>
        <p:spPr>
          <a:xfrm>
            <a:off x="3323880" y="2322360"/>
            <a:ext cx="162000" cy="16200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42" name="Rectangle 25"/>
          <p:cNvSpPr/>
          <p:nvPr/>
        </p:nvSpPr>
        <p:spPr>
          <a:xfrm>
            <a:off x="3559680" y="2322360"/>
            <a:ext cx="162360" cy="16200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43" name="Rectangle 26"/>
          <p:cNvSpPr/>
          <p:nvPr/>
        </p:nvSpPr>
        <p:spPr>
          <a:xfrm>
            <a:off x="3921840" y="2748960"/>
            <a:ext cx="162000" cy="16236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44" name="Rectangle 27"/>
          <p:cNvSpPr/>
          <p:nvPr/>
        </p:nvSpPr>
        <p:spPr>
          <a:xfrm>
            <a:off x="4158000" y="2748960"/>
            <a:ext cx="162000" cy="16236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45" name="Rectangle 28"/>
          <p:cNvSpPr/>
          <p:nvPr/>
        </p:nvSpPr>
        <p:spPr>
          <a:xfrm>
            <a:off x="360000" y="1897200"/>
            <a:ext cx="1623960" cy="16243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46" name="Rectangle 29"/>
          <p:cNvSpPr/>
          <p:nvPr/>
        </p:nvSpPr>
        <p:spPr>
          <a:xfrm>
            <a:off x="3323880" y="2533320"/>
            <a:ext cx="162000" cy="16236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47" name="Rectangle 30"/>
          <p:cNvSpPr/>
          <p:nvPr/>
        </p:nvSpPr>
        <p:spPr>
          <a:xfrm>
            <a:off x="3559680" y="2533320"/>
            <a:ext cx="162360" cy="16236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48" name="Rectangle 31"/>
          <p:cNvSpPr/>
          <p:nvPr/>
        </p:nvSpPr>
        <p:spPr>
          <a:xfrm>
            <a:off x="2357280" y="1897200"/>
            <a:ext cx="162360" cy="16243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49" name="Rectangle 32"/>
          <p:cNvSpPr/>
          <p:nvPr/>
        </p:nvSpPr>
        <p:spPr>
          <a:xfrm>
            <a:off x="2730600" y="1897200"/>
            <a:ext cx="162360" cy="16243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50" name=""/>
          <p:cNvSpPr txBox="1"/>
          <p:nvPr/>
        </p:nvSpPr>
        <p:spPr>
          <a:xfrm>
            <a:off x="1620000" y="1080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"/>
          <p:cNvSpPr/>
          <p:nvPr/>
        </p:nvSpPr>
        <p:spPr>
          <a:xfrm>
            <a:off x="4572000" y="1080360"/>
            <a:ext cx="0" cy="5400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ZoneTexte 8"/>
          <p:cNvSpPr/>
          <p:nvPr/>
        </p:nvSpPr>
        <p:spPr>
          <a:xfrm>
            <a:off x="6188760" y="5479200"/>
            <a:ext cx="1616760" cy="82152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ffff"/>
                </a:solidFill>
                <a:latin typeface="Calibri"/>
                <a:ea typeface="Calibri"/>
              </a:rPr>
              <a:t>2483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Rectangle 88"/>
          <p:cNvSpPr/>
          <p:nvPr/>
        </p:nvSpPr>
        <p:spPr>
          <a:xfrm>
            <a:off x="8044920" y="470700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54" name="Rectangle 89"/>
          <p:cNvSpPr/>
          <p:nvPr/>
        </p:nvSpPr>
        <p:spPr>
          <a:xfrm>
            <a:off x="5400000" y="3419280"/>
            <a:ext cx="1079640" cy="1079640"/>
          </a:xfrm>
          <a:prstGeom prst="rect">
            <a:avLst/>
          </a:prstGeom>
          <a:solidFill>
            <a:srgbClr val="00b05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55" name="Cube 4"/>
          <p:cNvSpPr/>
          <p:nvPr/>
        </p:nvSpPr>
        <p:spPr>
          <a:xfrm>
            <a:off x="5406120" y="193104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56" name="Rectangle 90"/>
          <p:cNvSpPr/>
          <p:nvPr/>
        </p:nvSpPr>
        <p:spPr>
          <a:xfrm>
            <a:off x="5648760" y="3627000"/>
            <a:ext cx="1079640" cy="1079640"/>
          </a:xfrm>
          <a:prstGeom prst="rect">
            <a:avLst/>
          </a:prstGeom>
          <a:solidFill>
            <a:srgbClr val="00b05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57" name="Rectangle 91"/>
          <p:cNvSpPr/>
          <p:nvPr/>
        </p:nvSpPr>
        <p:spPr>
          <a:xfrm>
            <a:off x="8249400" y="470700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58" name="Rectangle 92"/>
          <p:cNvSpPr/>
          <p:nvPr/>
        </p:nvSpPr>
        <p:spPr>
          <a:xfrm>
            <a:off x="8249400" y="447516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59" name="Rectangle 93"/>
          <p:cNvSpPr/>
          <p:nvPr/>
        </p:nvSpPr>
        <p:spPr>
          <a:xfrm>
            <a:off x="5889240" y="3853800"/>
            <a:ext cx="1079640" cy="1079640"/>
          </a:xfrm>
          <a:prstGeom prst="rect">
            <a:avLst/>
          </a:prstGeom>
          <a:solidFill>
            <a:srgbClr val="00b05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60" name="Rectangle 94"/>
          <p:cNvSpPr/>
          <p:nvPr/>
        </p:nvSpPr>
        <p:spPr>
          <a:xfrm>
            <a:off x="7877160" y="1955520"/>
            <a:ext cx="107640" cy="107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61" name="Rectangle 95"/>
          <p:cNvSpPr/>
          <p:nvPr/>
        </p:nvSpPr>
        <p:spPr>
          <a:xfrm>
            <a:off x="8063280" y="1955520"/>
            <a:ext cx="107640" cy="107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62" name="Cube 38"/>
          <p:cNvSpPr/>
          <p:nvPr/>
        </p:nvSpPr>
        <p:spPr>
          <a:xfrm>
            <a:off x="6532560" y="190872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63" name="Rectangle 96"/>
          <p:cNvSpPr/>
          <p:nvPr/>
        </p:nvSpPr>
        <p:spPr>
          <a:xfrm>
            <a:off x="6129720" y="4044240"/>
            <a:ext cx="1079640" cy="1079640"/>
          </a:xfrm>
          <a:prstGeom prst="rect">
            <a:avLst/>
          </a:prstGeom>
          <a:solidFill>
            <a:srgbClr val="00b05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64" name="Rectangle 97"/>
          <p:cNvSpPr/>
          <p:nvPr/>
        </p:nvSpPr>
        <p:spPr>
          <a:xfrm>
            <a:off x="8249400" y="1955520"/>
            <a:ext cx="107640" cy="107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65" name="Rectangle 98"/>
          <p:cNvSpPr/>
          <p:nvPr/>
        </p:nvSpPr>
        <p:spPr>
          <a:xfrm>
            <a:off x="8435160" y="1955520"/>
            <a:ext cx="107640" cy="107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66" name="Rectangle 99"/>
          <p:cNvSpPr/>
          <p:nvPr/>
        </p:nvSpPr>
        <p:spPr>
          <a:xfrm>
            <a:off x="7877160" y="3193920"/>
            <a:ext cx="107640" cy="107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67" name="Rectangle 100"/>
          <p:cNvSpPr/>
          <p:nvPr/>
        </p:nvSpPr>
        <p:spPr>
          <a:xfrm>
            <a:off x="8063280" y="3193920"/>
            <a:ext cx="107640" cy="107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68" name="Rectangle 101"/>
          <p:cNvSpPr/>
          <p:nvPr/>
        </p:nvSpPr>
        <p:spPr>
          <a:xfrm>
            <a:off x="8249400" y="3193920"/>
            <a:ext cx="107640" cy="107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69" name="Rectangle 102"/>
          <p:cNvSpPr/>
          <p:nvPr/>
        </p:nvSpPr>
        <p:spPr>
          <a:xfrm>
            <a:off x="8435160" y="3193920"/>
            <a:ext cx="107640" cy="107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1" dur="indefinite" restart="never" nodeType="tmRoot">
          <p:childTnLst>
            <p:seq>
              <p:cTn id="72" dur="indefinite" nodeType="mainSeq">
                <p:childTnLst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7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3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4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 représenté.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7/10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2" name="ZoneTexte 4"/>
          <p:cNvSpPr/>
          <p:nvPr/>
        </p:nvSpPr>
        <p:spPr>
          <a:xfrm>
            <a:off x="1620000" y="4755240"/>
            <a:ext cx="1616760" cy="100476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ffff"/>
                </a:solidFill>
                <a:latin typeface="Calibri"/>
                <a:ea typeface="Calibri"/>
              </a:rPr>
              <a:t>244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Rectangle 5"/>
          <p:cNvSpPr/>
          <p:nvPr/>
        </p:nvSpPr>
        <p:spPr>
          <a:xfrm>
            <a:off x="389520" y="2217240"/>
            <a:ext cx="1161000" cy="115920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74" name="Rectangle 6"/>
          <p:cNvSpPr/>
          <p:nvPr/>
        </p:nvSpPr>
        <p:spPr>
          <a:xfrm>
            <a:off x="4064760" y="2932920"/>
            <a:ext cx="115920" cy="11592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75" name="Rectangle 7"/>
          <p:cNvSpPr/>
          <p:nvPr/>
        </p:nvSpPr>
        <p:spPr>
          <a:xfrm>
            <a:off x="4233600" y="2932920"/>
            <a:ext cx="115920" cy="11592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76" name="Rectangle 8"/>
          <p:cNvSpPr/>
          <p:nvPr/>
        </p:nvSpPr>
        <p:spPr>
          <a:xfrm>
            <a:off x="3036600" y="2217240"/>
            <a:ext cx="115920" cy="11592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77" name="Rectangle 9"/>
          <p:cNvSpPr/>
          <p:nvPr/>
        </p:nvSpPr>
        <p:spPr>
          <a:xfrm>
            <a:off x="3196440" y="2217240"/>
            <a:ext cx="115920" cy="11592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78" name="Rectangle 10"/>
          <p:cNvSpPr/>
          <p:nvPr/>
        </p:nvSpPr>
        <p:spPr>
          <a:xfrm>
            <a:off x="3637080" y="2592720"/>
            <a:ext cx="115920" cy="11556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79" name="Rectangle 17"/>
          <p:cNvSpPr/>
          <p:nvPr/>
        </p:nvSpPr>
        <p:spPr>
          <a:xfrm>
            <a:off x="3805920" y="2592720"/>
            <a:ext cx="115920" cy="11556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80" name="Rectangle 18"/>
          <p:cNvSpPr/>
          <p:nvPr/>
        </p:nvSpPr>
        <p:spPr>
          <a:xfrm>
            <a:off x="3637080" y="2746440"/>
            <a:ext cx="115920" cy="11556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81" name="Rectangle 19"/>
          <p:cNvSpPr/>
          <p:nvPr/>
        </p:nvSpPr>
        <p:spPr>
          <a:xfrm>
            <a:off x="3805920" y="2746440"/>
            <a:ext cx="115920" cy="11556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82" name="Rectangle 20"/>
          <p:cNvSpPr/>
          <p:nvPr/>
        </p:nvSpPr>
        <p:spPr>
          <a:xfrm>
            <a:off x="3637080" y="2908800"/>
            <a:ext cx="115920" cy="11592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83" name="Rectangle 21"/>
          <p:cNvSpPr/>
          <p:nvPr/>
        </p:nvSpPr>
        <p:spPr>
          <a:xfrm>
            <a:off x="3805920" y="2908800"/>
            <a:ext cx="115920" cy="11592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84" name="Rectangle 22"/>
          <p:cNvSpPr/>
          <p:nvPr/>
        </p:nvSpPr>
        <p:spPr>
          <a:xfrm>
            <a:off x="3637080" y="3071160"/>
            <a:ext cx="115920" cy="11556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85" name="Rectangle 23"/>
          <p:cNvSpPr/>
          <p:nvPr/>
        </p:nvSpPr>
        <p:spPr>
          <a:xfrm>
            <a:off x="3805920" y="3071160"/>
            <a:ext cx="115920" cy="11556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86" name="Rectangle 24"/>
          <p:cNvSpPr/>
          <p:nvPr/>
        </p:nvSpPr>
        <p:spPr>
          <a:xfrm>
            <a:off x="3637080" y="2441880"/>
            <a:ext cx="115920" cy="11556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87" name="Rectangle 25"/>
          <p:cNvSpPr/>
          <p:nvPr/>
        </p:nvSpPr>
        <p:spPr>
          <a:xfrm>
            <a:off x="3805920" y="2441880"/>
            <a:ext cx="115920" cy="11556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88" name="Rectangle 26"/>
          <p:cNvSpPr/>
          <p:nvPr/>
        </p:nvSpPr>
        <p:spPr>
          <a:xfrm>
            <a:off x="4064760" y="2746440"/>
            <a:ext cx="115920" cy="11556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89" name="Rectangle 27"/>
          <p:cNvSpPr/>
          <p:nvPr/>
        </p:nvSpPr>
        <p:spPr>
          <a:xfrm>
            <a:off x="4233600" y="2746440"/>
            <a:ext cx="115920" cy="11556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90" name="Rectangle 28"/>
          <p:cNvSpPr/>
          <p:nvPr/>
        </p:nvSpPr>
        <p:spPr>
          <a:xfrm>
            <a:off x="3637080" y="2592720"/>
            <a:ext cx="115920" cy="11556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91" name="Rectangle 29"/>
          <p:cNvSpPr/>
          <p:nvPr/>
        </p:nvSpPr>
        <p:spPr>
          <a:xfrm>
            <a:off x="3805920" y="2592720"/>
            <a:ext cx="115920" cy="11556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92" name="Rectangle 30"/>
          <p:cNvSpPr/>
          <p:nvPr/>
        </p:nvSpPr>
        <p:spPr>
          <a:xfrm>
            <a:off x="1672200" y="2217240"/>
            <a:ext cx="1161000" cy="115920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93" name="Rectangle 31"/>
          <p:cNvSpPr/>
          <p:nvPr/>
        </p:nvSpPr>
        <p:spPr>
          <a:xfrm>
            <a:off x="3372120" y="2217240"/>
            <a:ext cx="115920" cy="11592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94" name=""/>
          <p:cNvSpPr txBox="1"/>
          <p:nvPr/>
        </p:nvSpPr>
        <p:spPr>
          <a:xfrm>
            <a:off x="1620000" y="1080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5" name=""/>
          <p:cNvSpPr/>
          <p:nvPr/>
        </p:nvSpPr>
        <p:spPr>
          <a:xfrm>
            <a:off x="4572000" y="1080360"/>
            <a:ext cx="0" cy="5400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6" name="ZoneTexte 9"/>
          <p:cNvSpPr/>
          <p:nvPr/>
        </p:nvSpPr>
        <p:spPr>
          <a:xfrm>
            <a:off x="5648760" y="5479200"/>
            <a:ext cx="1616760" cy="82152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ffff"/>
                </a:solidFill>
                <a:latin typeface="Calibri"/>
                <a:ea typeface="Calibri"/>
              </a:rPr>
              <a:t>3810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7" name="Rectangle 103"/>
          <p:cNvSpPr/>
          <p:nvPr/>
        </p:nvSpPr>
        <p:spPr>
          <a:xfrm>
            <a:off x="4860000" y="3419280"/>
            <a:ext cx="1079640" cy="1079640"/>
          </a:xfrm>
          <a:prstGeom prst="rect">
            <a:avLst/>
          </a:prstGeom>
          <a:solidFill>
            <a:srgbClr val="00b05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98" name="Cube 5"/>
          <p:cNvSpPr/>
          <p:nvPr/>
        </p:nvSpPr>
        <p:spPr>
          <a:xfrm>
            <a:off x="4866120" y="193104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99" name="Rectangle 104"/>
          <p:cNvSpPr/>
          <p:nvPr/>
        </p:nvSpPr>
        <p:spPr>
          <a:xfrm>
            <a:off x="5108760" y="3627000"/>
            <a:ext cx="1079640" cy="1079640"/>
          </a:xfrm>
          <a:prstGeom prst="rect">
            <a:avLst/>
          </a:prstGeom>
          <a:solidFill>
            <a:srgbClr val="00b05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00" name="Rectangle 105"/>
          <p:cNvSpPr/>
          <p:nvPr/>
        </p:nvSpPr>
        <p:spPr>
          <a:xfrm>
            <a:off x="5349240" y="3853800"/>
            <a:ext cx="1079640" cy="1079640"/>
          </a:xfrm>
          <a:prstGeom prst="rect">
            <a:avLst/>
          </a:prstGeom>
          <a:solidFill>
            <a:srgbClr val="00b05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01" name="Cube 35"/>
          <p:cNvSpPr/>
          <p:nvPr/>
        </p:nvSpPr>
        <p:spPr>
          <a:xfrm>
            <a:off x="6053760" y="192276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02" name="Rectangle 106"/>
          <p:cNvSpPr/>
          <p:nvPr/>
        </p:nvSpPr>
        <p:spPr>
          <a:xfrm>
            <a:off x="5589720" y="4044240"/>
            <a:ext cx="1079640" cy="1079640"/>
          </a:xfrm>
          <a:prstGeom prst="rect">
            <a:avLst/>
          </a:prstGeom>
          <a:solidFill>
            <a:srgbClr val="00b05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03" name="Cube 43"/>
          <p:cNvSpPr/>
          <p:nvPr/>
        </p:nvSpPr>
        <p:spPr>
          <a:xfrm>
            <a:off x="7180200" y="193104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04" name="Rectangle 107"/>
          <p:cNvSpPr/>
          <p:nvPr/>
        </p:nvSpPr>
        <p:spPr>
          <a:xfrm>
            <a:off x="6832440" y="3430080"/>
            <a:ext cx="1079640" cy="1079640"/>
          </a:xfrm>
          <a:prstGeom prst="rect">
            <a:avLst/>
          </a:prstGeom>
          <a:solidFill>
            <a:srgbClr val="00b05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05" name="Rectangle 108"/>
          <p:cNvSpPr/>
          <p:nvPr/>
        </p:nvSpPr>
        <p:spPr>
          <a:xfrm>
            <a:off x="7081560" y="3637800"/>
            <a:ext cx="1079640" cy="1079640"/>
          </a:xfrm>
          <a:prstGeom prst="rect">
            <a:avLst/>
          </a:prstGeom>
          <a:solidFill>
            <a:srgbClr val="00b05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06" name="Rectangle 109"/>
          <p:cNvSpPr/>
          <p:nvPr/>
        </p:nvSpPr>
        <p:spPr>
          <a:xfrm>
            <a:off x="7321680" y="3864600"/>
            <a:ext cx="1079640" cy="1079640"/>
          </a:xfrm>
          <a:prstGeom prst="rect">
            <a:avLst/>
          </a:prstGeom>
          <a:solidFill>
            <a:srgbClr val="00b05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07" name="Rectangle 110"/>
          <p:cNvSpPr/>
          <p:nvPr/>
        </p:nvSpPr>
        <p:spPr>
          <a:xfrm>
            <a:off x="7562160" y="4055040"/>
            <a:ext cx="1079640" cy="1079640"/>
          </a:xfrm>
          <a:prstGeom prst="rect">
            <a:avLst/>
          </a:prstGeom>
          <a:solidFill>
            <a:srgbClr val="00b05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08" name="Rectangle 111"/>
          <p:cNvSpPr/>
          <p:nvPr/>
        </p:nvSpPr>
        <p:spPr>
          <a:xfrm>
            <a:off x="8534160" y="1969560"/>
            <a:ext cx="107640" cy="107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5" dur="indefinite" restart="never" nodeType="tmRoot">
          <p:childTnLst>
            <p:seq>
              <p:cTn id="86" dur="indefinite" nodeType="mainSeq">
                <p:childTnLst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1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2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7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8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 représenté.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8/10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1" name="ZoneTexte 5"/>
          <p:cNvSpPr/>
          <p:nvPr/>
        </p:nvSpPr>
        <p:spPr>
          <a:xfrm>
            <a:off x="1440000" y="4860000"/>
            <a:ext cx="1616760" cy="100476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ffff"/>
                </a:solidFill>
                <a:latin typeface="Calibri"/>
                <a:ea typeface="Calibri"/>
              </a:rPr>
              <a:t>110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2" name="Rectangle 7"/>
          <p:cNvSpPr/>
          <p:nvPr/>
        </p:nvSpPr>
        <p:spPr>
          <a:xfrm>
            <a:off x="270000" y="2181600"/>
            <a:ext cx="141840" cy="14184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13" name="Rectangle 8"/>
          <p:cNvSpPr/>
          <p:nvPr/>
        </p:nvSpPr>
        <p:spPr>
          <a:xfrm>
            <a:off x="596520" y="2181600"/>
            <a:ext cx="141840" cy="14184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14" name="Rectangle 9"/>
          <p:cNvSpPr/>
          <p:nvPr/>
        </p:nvSpPr>
        <p:spPr>
          <a:xfrm>
            <a:off x="922680" y="2181600"/>
            <a:ext cx="141840" cy="14184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15" name="Rectangle 11"/>
          <p:cNvSpPr/>
          <p:nvPr/>
        </p:nvSpPr>
        <p:spPr>
          <a:xfrm>
            <a:off x="1248840" y="2181600"/>
            <a:ext cx="141840" cy="14184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16" name="Rectangle 12"/>
          <p:cNvSpPr/>
          <p:nvPr/>
        </p:nvSpPr>
        <p:spPr>
          <a:xfrm>
            <a:off x="1575360" y="2181600"/>
            <a:ext cx="141840" cy="14184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17" name="Rectangle 13"/>
          <p:cNvSpPr/>
          <p:nvPr/>
        </p:nvSpPr>
        <p:spPr>
          <a:xfrm>
            <a:off x="2090160" y="2181600"/>
            <a:ext cx="141480" cy="14184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18" name="Rectangle 14"/>
          <p:cNvSpPr/>
          <p:nvPr/>
        </p:nvSpPr>
        <p:spPr>
          <a:xfrm>
            <a:off x="2416320" y="2181600"/>
            <a:ext cx="141480" cy="14184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19" name="Rectangle 15"/>
          <p:cNvSpPr/>
          <p:nvPr/>
        </p:nvSpPr>
        <p:spPr>
          <a:xfrm>
            <a:off x="2742480" y="2181600"/>
            <a:ext cx="141840" cy="14184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20" name="Rectangle 16"/>
          <p:cNvSpPr/>
          <p:nvPr/>
        </p:nvSpPr>
        <p:spPr>
          <a:xfrm>
            <a:off x="3068640" y="2181600"/>
            <a:ext cx="141840" cy="14184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21" name="Rectangle 17"/>
          <p:cNvSpPr/>
          <p:nvPr/>
        </p:nvSpPr>
        <p:spPr>
          <a:xfrm>
            <a:off x="3395160" y="2181600"/>
            <a:ext cx="141840" cy="14184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22" name="Rectangle 18"/>
          <p:cNvSpPr/>
          <p:nvPr/>
        </p:nvSpPr>
        <p:spPr>
          <a:xfrm>
            <a:off x="4088160" y="2181600"/>
            <a:ext cx="141840" cy="141840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23" name=""/>
          <p:cNvSpPr txBox="1"/>
          <p:nvPr/>
        </p:nvSpPr>
        <p:spPr>
          <a:xfrm>
            <a:off x="1620000" y="1080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4" name=""/>
          <p:cNvSpPr/>
          <p:nvPr/>
        </p:nvSpPr>
        <p:spPr>
          <a:xfrm>
            <a:off x="4572000" y="1080360"/>
            <a:ext cx="0" cy="5400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5" name="ZoneTexte 10"/>
          <p:cNvSpPr/>
          <p:nvPr/>
        </p:nvSpPr>
        <p:spPr>
          <a:xfrm>
            <a:off x="5982480" y="5479200"/>
            <a:ext cx="1616760" cy="821520"/>
          </a:xfrm>
          <a:prstGeom prst="rect">
            <a:avLst/>
          </a:prstGeom>
          <a:solidFill>
            <a:srgbClr val="ff0000"/>
          </a:solidFill>
          <a:ln w="0">
            <a:noFill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ffff"/>
                </a:solidFill>
                <a:latin typeface="Calibri"/>
                <a:ea typeface="Calibri"/>
              </a:rPr>
              <a:t>5038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6" name="Cube 6"/>
          <p:cNvSpPr/>
          <p:nvPr/>
        </p:nvSpPr>
        <p:spPr>
          <a:xfrm>
            <a:off x="5199840" y="193104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27" name="Cube 20"/>
          <p:cNvSpPr/>
          <p:nvPr/>
        </p:nvSpPr>
        <p:spPr>
          <a:xfrm>
            <a:off x="6387480" y="192276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28" name="Cube 22"/>
          <p:cNvSpPr/>
          <p:nvPr/>
        </p:nvSpPr>
        <p:spPr>
          <a:xfrm>
            <a:off x="7513920" y="193104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29" name="Rectangle 112"/>
          <p:cNvSpPr/>
          <p:nvPr/>
        </p:nvSpPr>
        <p:spPr>
          <a:xfrm>
            <a:off x="7599600" y="3184200"/>
            <a:ext cx="107640" cy="107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30" name="Cube 7"/>
          <p:cNvSpPr/>
          <p:nvPr/>
        </p:nvSpPr>
        <p:spPr>
          <a:xfrm>
            <a:off x="5009400" y="321552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31" name="Cube 8"/>
          <p:cNvSpPr/>
          <p:nvPr/>
        </p:nvSpPr>
        <p:spPr>
          <a:xfrm>
            <a:off x="6196680" y="3207240"/>
            <a:ext cx="1126080" cy="11260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32" name="Rectangle 113"/>
          <p:cNvSpPr/>
          <p:nvPr/>
        </p:nvSpPr>
        <p:spPr>
          <a:xfrm>
            <a:off x="7778160" y="3184200"/>
            <a:ext cx="107640" cy="107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33" name="Rectangle 114"/>
          <p:cNvSpPr/>
          <p:nvPr/>
        </p:nvSpPr>
        <p:spPr>
          <a:xfrm>
            <a:off x="7957080" y="3184200"/>
            <a:ext cx="107640" cy="1079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34" name="Rectangle 115"/>
          <p:cNvSpPr/>
          <p:nvPr/>
        </p:nvSpPr>
        <p:spPr>
          <a:xfrm>
            <a:off x="8292240" y="348300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35" name="Rectangle 116"/>
          <p:cNvSpPr/>
          <p:nvPr/>
        </p:nvSpPr>
        <p:spPr>
          <a:xfrm>
            <a:off x="8496360" y="348300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36" name="Rectangle 117"/>
          <p:cNvSpPr/>
          <p:nvPr/>
        </p:nvSpPr>
        <p:spPr>
          <a:xfrm>
            <a:off x="8292240" y="324720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37" name="Rectangle 118"/>
          <p:cNvSpPr/>
          <p:nvPr/>
        </p:nvSpPr>
        <p:spPr>
          <a:xfrm>
            <a:off x="8496360" y="324720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38" name="Rectangle 119"/>
          <p:cNvSpPr/>
          <p:nvPr/>
        </p:nvSpPr>
        <p:spPr>
          <a:xfrm>
            <a:off x="8292240" y="400644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39" name="Rectangle 120"/>
          <p:cNvSpPr/>
          <p:nvPr/>
        </p:nvSpPr>
        <p:spPr>
          <a:xfrm>
            <a:off x="8496360" y="400644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40" name="Rectangle 121"/>
          <p:cNvSpPr/>
          <p:nvPr/>
        </p:nvSpPr>
        <p:spPr>
          <a:xfrm>
            <a:off x="8292240" y="377100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41" name="Rectangle 122"/>
          <p:cNvSpPr/>
          <p:nvPr/>
        </p:nvSpPr>
        <p:spPr>
          <a:xfrm>
            <a:off x="8496360" y="3771000"/>
            <a:ext cx="143640" cy="143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9" dur="indefinite" restart="never" nodeType="tmRoot">
          <p:childTnLst>
            <p:seq>
              <p:cTn id="100" dur="indefinite" nodeType="mainSeq">
                <p:childTnLst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5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6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1" dur="5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2" dur="5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135</TotalTime>
  <Application>LibreOffice/7.4.3.2$Windows_X86_64 LibreOffice_project/1048a8393ae2eeec98dff31b5c133c5f1d08b890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2025-08-15T11:59:26Z</dcterms:modified>
  <cp:revision>28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r8>11</vt:r8>
  </property>
</Properties>
</file>